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7" r:id="rId1"/>
    <p:sldMasterId id="2147483798" r:id="rId2"/>
    <p:sldMasterId id="2147483799" r:id="rId3"/>
    <p:sldMasterId id="2147483802" r:id="rId4"/>
  </p:sldMasterIdLst>
  <p:notesMasterIdLst>
    <p:notesMasterId r:id="rId13"/>
  </p:notesMasterIdLst>
  <p:sldIdLst>
    <p:sldId id="361" r:id="rId5"/>
    <p:sldId id="257" r:id="rId6"/>
    <p:sldId id="262" r:id="rId7"/>
    <p:sldId id="271" r:id="rId8"/>
    <p:sldId id="364" r:id="rId9"/>
    <p:sldId id="302" r:id="rId10"/>
    <p:sldId id="305" r:id="rId11"/>
    <p:sldId id="306" r:id="rId12"/>
  </p:sldIdLst>
  <p:sldSz cx="9144000" cy="5143500" type="screen16x9"/>
  <p:notesSz cx="6858000" cy="9144000"/>
  <p:embeddedFontLst>
    <p:embeddedFont>
      <p:font typeface="Anton" pitchFamily="2" charset="0"/>
      <p:regular r:id="rId14"/>
    </p:embeddedFont>
    <p:embeddedFont>
      <p:font typeface="DM Sans" pitchFamily="2" charset="0"/>
      <p:regular r:id="rId15"/>
      <p:bold r:id="rId16"/>
      <p:italic r:id="rId17"/>
      <p:boldItalic r:id="rId18"/>
    </p:embeddedFont>
    <p:embeddedFont>
      <p:font typeface="Helvetica Neue Light" panose="020B0604020202020204" charset="0"/>
      <p:regular r:id="rId19"/>
      <p:bold r:id="rId20"/>
      <p:italic r:id="rId21"/>
      <p:boldItalic r:id="rId22"/>
    </p:embeddedFont>
    <p:embeddedFont>
      <p:font typeface="Ink Free" panose="03080402000500000000" pitchFamily="66" charset="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128dbe8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12128dbe8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para la primera clase (después no va).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20b44b0dae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20b44b0dae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20b44b0dae_0_1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g120b44b0dae_0_1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24cbfe83dc_1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0" name="Google Shape;640;g124cbfe83dc_1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>
          <a:extLst>
            <a:ext uri="{FF2B5EF4-FFF2-40B4-BE49-F238E27FC236}">
              <a16:creationId xmlns:a16="http://schemas.microsoft.com/office/drawing/2014/main" id="{DE2070C3-FF3C-84BA-A306-CADB0DC97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24cbfe83dc_1_229:notes">
            <a:extLst>
              <a:ext uri="{FF2B5EF4-FFF2-40B4-BE49-F238E27FC236}">
                <a16:creationId xmlns:a16="http://schemas.microsoft.com/office/drawing/2014/main" id="{A47D1F52-8A9D-931D-CB66-0D97FA708A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0" name="Google Shape;740;g124cbfe83dc_1_229:notes">
            <a:extLst>
              <a:ext uri="{FF2B5EF4-FFF2-40B4-BE49-F238E27FC236}">
                <a16:creationId xmlns:a16="http://schemas.microsoft.com/office/drawing/2014/main" id="{F1F772A5-03B2-D0B9-84F1-0C74C7F6A1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4028610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0b44b0dae_0_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7" name="Google Shape;887;g120b44b0dae_0_1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b44b0dae_0_1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3" name="Google Shape;903;g120b44b0dae_0_1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20b44b0dae_0_1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8" name="Google Shape;908;g120b44b0dae_0_1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x">
  <p:cSld name="TITLE_AND_BODY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3687" y="1942375"/>
            <a:ext cx="4516625" cy="12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6">
  <p:cSld name="CUSTOM_3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/>
          <p:nvPr/>
        </p:nvSpPr>
        <p:spPr>
          <a:xfrm>
            <a:off x="3626850" y="1163625"/>
            <a:ext cx="2157900" cy="3138600"/>
          </a:xfrm>
          <a:prstGeom prst="rect">
            <a:avLst/>
          </a:prstGeom>
          <a:noFill/>
          <a:ln w="38100" cap="flat" cmpd="sng">
            <a:solidFill>
              <a:srgbClr val="3CE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" name="Google Shape;5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6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16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0;p16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16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16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" name="Google Shape;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/>
          <p:nvPr/>
        </p:nvSpPr>
        <p:spPr>
          <a:xfrm>
            <a:off x="1243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" name="Google Shape;66;p16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16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6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6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6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16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6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16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i="1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sz="3600" i="1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">
  <p:cSld name="CUSTOM_3"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5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6">
  <p:cSld name="CUSTOM_5"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8">
  <p:cSld name="CUSTOM_7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761250" y="3709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857250" y="17817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7">
  <p:cSld name="CUSTOM_8">
    <p:bg>
      <p:bgPr>
        <a:solidFill>
          <a:srgbClr val="3CEFAB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761250" y="13615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1"/>
          </p:nvPr>
        </p:nvSpPr>
        <p:spPr>
          <a:xfrm>
            <a:off x="857250" y="26961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5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6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i="1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sz="6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 1">
  <p:cSld name="TITLE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5">
  <p:cSld name="TITLE_AND_BODY_5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6">
  <p:cSld name="TITLE_AND_BODY_6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7">
  <p:cSld name="TITLE_AND_BODY_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9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0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4" name="Google Shape;144;p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5" name="Google Shape;14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3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8" name="Google Shape;148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9" name="Google Shape;149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4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2" name="Google Shape;152;p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3" name="Google Shape;153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TITLE_5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6" name="Google Shape;156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4">
  <p:cSld name="TITLE_6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4" name="Google Shape;164;p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7">
  <p:cSld name="TITLE_7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168" name="Google Shape;168;p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9" name="Google Shape;16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2">
  <p:cSld name="TITLE_AND_BODY_1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3" name="Google Shape;173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4">
  <p:cSld name="TITLE_AND_BODY_13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2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2">
  <p:cSld name="SECTION_HEADER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3">
  <p:cSld name="SECTION_HEADER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4">
  <p:cSld name="SECTION_HEADER_1_1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4">
  <p:cSld name="SECTION_HEADER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67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9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7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7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72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74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7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3" name="Google Shape;253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14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14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14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15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15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4" r:id="rId34"/>
    <p:sldLayoutId id="2147483696" r:id="rId35"/>
    <p:sldLayoutId id="2147483697" r:id="rId36"/>
    <p:sldLayoutId id="2147483698" r:id="rId37"/>
    <p:sldLayoutId id="2147483701" r:id="rId38"/>
    <p:sldLayoutId id="2147483702" r:id="rId39"/>
    <p:sldLayoutId id="2147483704" r:id="rId40"/>
    <p:sldLayoutId id="2147483706" r:id="rId41"/>
    <p:sldLayoutId id="2147483708" r:id="rId42"/>
    <p:sldLayoutId id="2147483709" r:id="rId4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3" r:id="rId2"/>
    <p:sldLayoutId id="2147483714" r:id="rId3"/>
    <p:sldLayoutId id="2147483715" r:id="rId4"/>
    <p:sldLayoutId id="2147483716" r:id="rId5"/>
    <p:sldLayoutId id="2147483718" r:id="rId6"/>
    <p:sldLayoutId id="2147483719" r:id="rId7"/>
    <p:sldLayoutId id="2147483721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4" name="Google Shape;454;p1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55" name="Google Shape;455;p1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1" r:id="rId4"/>
    <p:sldLayoutId id="214748379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1"/>
          <p:cNvSpPr txBox="1"/>
          <p:nvPr/>
        </p:nvSpPr>
        <p:spPr>
          <a:xfrm>
            <a:off x="1127531" y="1670671"/>
            <a:ext cx="6651422" cy="1098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6600" b="1" i="0" u="none" strike="noStrike" cap="none" dirty="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Bienvenidos</a:t>
            </a:r>
            <a:endParaRPr sz="66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570;p162">
            <a:extLst>
              <a:ext uri="{FF2B5EF4-FFF2-40B4-BE49-F238E27FC236}">
                <a16:creationId xmlns:a16="http://schemas.microsoft.com/office/drawing/2014/main" id="{4F2F41D2-DCF4-8E3D-EC29-24188014FF54}"/>
              </a:ext>
            </a:extLst>
          </p:cNvPr>
          <p:cNvSpPr txBox="1"/>
          <p:nvPr/>
        </p:nvSpPr>
        <p:spPr>
          <a:xfrm>
            <a:off x="1199807" y="2557770"/>
            <a:ext cx="6221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05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800" b="1" i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unos minutos arrancamos…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57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57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sz="4000" b="1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4" name="Google Shape;494;p157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5" name="Google Shape;495;p157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62"/>
          <p:cNvSpPr txBox="1"/>
          <p:nvPr/>
        </p:nvSpPr>
        <p:spPr>
          <a:xfrm>
            <a:off x="1065654" y="1058979"/>
            <a:ext cx="6490178" cy="2179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05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" sz="32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" sz="32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8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</a:t>
            </a:r>
            <a:r>
              <a:rPr lang="es" sz="48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ráctica general</a:t>
            </a:r>
            <a:endParaRPr lang="es" sz="40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570;p162">
            <a:extLst>
              <a:ext uri="{FF2B5EF4-FFF2-40B4-BE49-F238E27FC236}">
                <a16:creationId xmlns:a16="http://schemas.microsoft.com/office/drawing/2014/main" id="{1A0DCD0A-C71C-56AD-1FE3-D76D1FAF8AF9}"/>
              </a:ext>
            </a:extLst>
          </p:cNvPr>
          <p:cNvSpPr txBox="1"/>
          <p:nvPr/>
        </p:nvSpPr>
        <p:spPr>
          <a:xfrm rot="597184">
            <a:off x="-225632" y="1386020"/>
            <a:ext cx="2885078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2400" b="1" dirty="0" err="1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populate</a:t>
            </a:r>
            <a:endParaRPr sz="4000" b="1" i="0" u="none" strike="noStrike" cap="none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  <p:sp>
        <p:nvSpPr>
          <p:cNvPr id="4" name="Google Shape;570;p162">
            <a:extLst>
              <a:ext uri="{FF2B5EF4-FFF2-40B4-BE49-F238E27FC236}">
                <a16:creationId xmlns:a16="http://schemas.microsoft.com/office/drawing/2014/main" id="{527192AA-71FF-DCC2-DDE4-71B2038F53DE}"/>
              </a:ext>
            </a:extLst>
          </p:cNvPr>
          <p:cNvSpPr txBox="1"/>
          <p:nvPr/>
        </p:nvSpPr>
        <p:spPr>
          <a:xfrm rot="21237293">
            <a:off x="-69671" y="3538469"/>
            <a:ext cx="2885078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2400" b="1" i="0" u="none" strike="noStrike" cap="none" dirty="0" err="1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mongoose</a:t>
            </a:r>
            <a:endParaRPr sz="4000" b="1" i="0" u="none" strike="noStrike" cap="none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  <p:sp>
        <p:nvSpPr>
          <p:cNvPr id="5" name="Google Shape;570;p162">
            <a:extLst>
              <a:ext uri="{FF2B5EF4-FFF2-40B4-BE49-F238E27FC236}">
                <a16:creationId xmlns:a16="http://schemas.microsoft.com/office/drawing/2014/main" id="{65EED106-7559-27CE-D30C-D485C1F70C3A}"/>
              </a:ext>
            </a:extLst>
          </p:cNvPr>
          <p:cNvSpPr txBox="1"/>
          <p:nvPr/>
        </p:nvSpPr>
        <p:spPr>
          <a:xfrm rot="171302">
            <a:off x="6231280" y="865186"/>
            <a:ext cx="2885078" cy="1181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2400" b="1" dirty="0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consignas primer </a:t>
            </a:r>
            <a:r>
              <a:rPr lang="es-AR" sz="2400" b="1" dirty="0" err="1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pre-entrega</a:t>
            </a:r>
            <a:r>
              <a:rPr lang="es-AR" sz="2400" b="1" dirty="0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 Proyecto Final</a:t>
            </a:r>
            <a:endParaRPr sz="4000" b="1" i="0" u="none" strike="noStrike" cap="none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  <p:sp>
        <p:nvSpPr>
          <p:cNvPr id="6" name="Google Shape;570;p162">
            <a:extLst>
              <a:ext uri="{FF2B5EF4-FFF2-40B4-BE49-F238E27FC236}">
                <a16:creationId xmlns:a16="http://schemas.microsoft.com/office/drawing/2014/main" id="{898081FB-D7CB-9BA0-9F71-C7FC38D88F33}"/>
              </a:ext>
            </a:extLst>
          </p:cNvPr>
          <p:cNvSpPr txBox="1"/>
          <p:nvPr/>
        </p:nvSpPr>
        <p:spPr>
          <a:xfrm rot="385487">
            <a:off x="5537034" y="3324250"/>
            <a:ext cx="3188894" cy="84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2400" b="1" dirty="0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Repaso general de temas vistos en clase</a:t>
            </a:r>
            <a:endParaRPr sz="4000" b="1" i="0" u="none" strike="noStrike" cap="none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71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Javascript y ES8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1">
          <a:extLst>
            <a:ext uri="{FF2B5EF4-FFF2-40B4-BE49-F238E27FC236}">
              <a16:creationId xmlns:a16="http://schemas.microsoft.com/office/drawing/2014/main" id="{484E1EA4-1484-CB0C-FDD2-B529E5CDA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84">
            <a:extLst>
              <a:ext uri="{FF2B5EF4-FFF2-40B4-BE49-F238E27FC236}">
                <a16:creationId xmlns:a16="http://schemas.microsoft.com/office/drawing/2014/main" id="{78278D4F-E6BE-4EBD-C53F-CE93934AAA37}"/>
              </a:ext>
            </a:extLst>
          </p:cNvPr>
          <p:cNvSpPr txBox="1"/>
          <p:nvPr/>
        </p:nvSpPr>
        <p:spPr>
          <a:xfrm>
            <a:off x="1461288" y="1648200"/>
            <a:ext cx="62214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Ejercitación Archivos </a:t>
            </a:r>
            <a:r>
              <a:rPr lang="es" sz="4000" b="1" dirty="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dependencia fs</a:t>
            </a:r>
            <a:endParaRPr sz="4000" b="1" i="0" u="none" strike="noStrike" cap="none" dirty="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889473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20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05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 b="0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206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derhous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2721</TotalTime>
  <Words>160</Words>
  <Application>Microsoft Office PowerPoint</Application>
  <PresentationFormat>Presentación en pantalla (16:9)</PresentationFormat>
  <Paragraphs>25</Paragraphs>
  <Slides>8</Slides>
  <Notes>8</Notes>
  <HiddenSlides>2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8</vt:i4>
      </vt:variant>
    </vt:vector>
  </HeadingPairs>
  <TitlesOfParts>
    <vt:vector size="17" baseType="lpstr">
      <vt:lpstr>Helvetica Neue Light</vt:lpstr>
      <vt:lpstr>Anton</vt:lpstr>
      <vt:lpstr>DM Sans</vt:lpstr>
      <vt:lpstr>Ink Free</vt:lpstr>
      <vt:lpstr>Arial</vt:lpstr>
      <vt:lpstr>Simple Light</vt:lpstr>
      <vt:lpstr>Coderhouse</vt:lpstr>
      <vt:lpstr>Coder</vt:lpstr>
      <vt:lpstr>Coder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R. Polverelli</dc:creator>
  <cp:lastModifiedBy>Diego R. Polverelli</cp:lastModifiedBy>
  <cp:revision>37</cp:revision>
  <dcterms:modified xsi:type="dcterms:W3CDTF">2024-05-06T23:08:03Z</dcterms:modified>
</cp:coreProperties>
</file>